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3501" autoAdjust="0"/>
    <p:restoredTop sz="98037" autoAdjust="0"/>
  </p:normalViewPr>
  <p:slideViewPr>
    <p:cSldViewPr>
      <p:cViewPr varScale="1">
        <p:scale>
          <a:sx n="90" d="100"/>
          <a:sy n="90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B5C17-E2ED-4C10-A82E-783C1A672BAE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82490-E06C-469E-AE99-20E5AB2D3B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82490-E06C-469E-AE99-20E5AB2D3BA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82490-E06C-469E-AE99-20E5AB2D3BAD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82490-E06C-469E-AE99-20E5AB2D3BAD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82490-E06C-469E-AE99-20E5AB2D3BAD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82490-E06C-469E-AE99-20E5AB2D3BAD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82490-E06C-469E-AE99-20E5AB2D3BAD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82490-E06C-469E-AE99-20E5AB2D3BAD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82490-E06C-469E-AE99-20E5AB2D3BAD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4968552"/>
          </a:xfrm>
        </p:spPr>
        <p:txBody>
          <a:bodyPr>
            <a:normAutofit/>
          </a:bodyPr>
          <a:lstStyle/>
          <a:p>
            <a:r>
              <a:rPr lang="ru-RU" dirty="0" smtClean="0"/>
              <a:t>Тема</a:t>
            </a:r>
            <a:br>
              <a:rPr lang="ru-RU" dirty="0" smtClean="0"/>
            </a:br>
            <a:r>
              <a:rPr lang="ru-RU" dirty="0" smtClean="0"/>
              <a:t>Михаил Васильевич</a:t>
            </a:r>
            <a:br>
              <a:rPr lang="ru-RU" dirty="0" smtClean="0"/>
            </a:br>
            <a:r>
              <a:rPr lang="ru-RU" dirty="0" smtClean="0"/>
              <a:t>Ломоносов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ученик:4 класса школа №22</a:t>
            </a:r>
            <a:br>
              <a:rPr lang="ru-RU" dirty="0" smtClean="0"/>
            </a:br>
            <a:r>
              <a:rPr lang="ru-RU" dirty="0" smtClean="0"/>
              <a:t>                 Раиль Галимов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 flipV="1">
            <a:off x="1259632" y="7245423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42991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5327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594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256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ломоносов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052736"/>
            <a:ext cx="6552729" cy="552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5974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764704"/>
          </a:xfrm>
        </p:spPr>
        <p:txBody>
          <a:bodyPr/>
          <a:lstStyle/>
          <a:p>
            <a:r>
              <a:rPr lang="ru-RU" dirty="0" smtClean="0"/>
              <a:t>Памятник Ломоносова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77686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170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792088"/>
          </a:xfrm>
        </p:spPr>
        <p:txBody>
          <a:bodyPr/>
          <a:lstStyle/>
          <a:p>
            <a:r>
              <a:rPr lang="ru-RU" dirty="0" smtClean="0"/>
              <a:t>Москва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920880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755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89" y="548680"/>
            <a:ext cx="8676456" cy="6192688"/>
          </a:xfrm>
        </p:spPr>
        <p:txBody>
          <a:bodyPr/>
          <a:lstStyle/>
          <a:p>
            <a:r>
              <a:rPr lang="ru-RU" dirty="0" smtClean="0"/>
              <a:t>Ломоносов родился 19 ноября  1711 года а умер 15 апреля 1765 года</a:t>
            </a:r>
            <a:r>
              <a:rPr lang="en-US" dirty="0" smtClean="0"/>
              <a:t>.</a:t>
            </a:r>
            <a:r>
              <a:rPr lang="ru-RU" dirty="0"/>
              <a:t>О</a:t>
            </a:r>
            <a:r>
              <a:rPr lang="ru-RU" dirty="0" smtClean="0"/>
              <a:t>н умер от обыкновенной простуды которою подхватил весной</a:t>
            </a:r>
            <a:r>
              <a:rPr lang="en-US" dirty="0" smtClean="0"/>
              <a:t>.</a:t>
            </a:r>
            <a:r>
              <a:rPr lang="ru-RU" dirty="0" smtClean="0"/>
              <a:t>Поэта поохраняли Лазаревском кладбище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914400" y="7317432"/>
            <a:ext cx="7772400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735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84784"/>
            <a:ext cx="7772400" cy="3744416"/>
          </a:xfrm>
        </p:spPr>
        <p:txBody>
          <a:bodyPr/>
          <a:lstStyle/>
          <a:p>
            <a:r>
              <a:rPr lang="ru-RU" dirty="0"/>
              <a:t>Куда уходит детство, </a:t>
            </a:r>
            <a:br>
              <a:rPr lang="ru-RU" dirty="0"/>
            </a:br>
            <a:r>
              <a:rPr lang="ru-RU" dirty="0"/>
              <a:t> В какие города? </a:t>
            </a:r>
            <a:br>
              <a:rPr lang="ru-RU" dirty="0"/>
            </a:br>
            <a:r>
              <a:rPr lang="ru-RU" dirty="0"/>
              <a:t> И где найти нам средство, </a:t>
            </a:r>
            <a:br>
              <a:rPr lang="ru-RU" dirty="0"/>
            </a:br>
            <a:r>
              <a:rPr lang="ru-RU" dirty="0"/>
              <a:t> Чтоб вновь попасть туда?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914400" y="6983680"/>
            <a:ext cx="7772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542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512064"/>
            <a:ext cx="1800200" cy="914400"/>
          </a:xfrm>
        </p:spPr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7873" y="1784350"/>
            <a:ext cx="262545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0653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49</TotalTime>
  <Words>45</Words>
  <Application>Microsoft Office PowerPoint</Application>
  <PresentationFormat>Экран (4:3)</PresentationFormat>
  <Paragraphs>15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Метро</vt:lpstr>
      <vt:lpstr>Тема Михаил Васильевич Ломоносов   ученик:4 класса школа №22                  Раиль Галимов</vt:lpstr>
      <vt:lpstr>Слайд 2</vt:lpstr>
      <vt:lpstr>ломоносов</vt:lpstr>
      <vt:lpstr>Памятник Ломоносова</vt:lpstr>
      <vt:lpstr>Москва</vt:lpstr>
      <vt:lpstr>Ломоносов родился 19 ноября  1711 года а умер 15 апреля 1765 года.Он умер от обыкновенной простуды которою подхватил весной.Поэта поохраняли Лазаревском кладбище.</vt:lpstr>
      <vt:lpstr>Куда уходит детство,   В какие города?   И где найти нам средство,   Чтоб вновь попасть туда?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Михаил Васильевич Ломоносов   ученик:4 класса школа №22                  Раиль</dc:title>
  <dc:creator>Равиль</dc:creator>
  <cp:lastModifiedBy>Admin</cp:lastModifiedBy>
  <cp:revision>7</cp:revision>
  <dcterms:created xsi:type="dcterms:W3CDTF">2013-02-26T12:54:49Z</dcterms:created>
  <dcterms:modified xsi:type="dcterms:W3CDTF">2013-03-27T03:56:48Z</dcterms:modified>
</cp:coreProperties>
</file>