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8D029-86E1-4085-B378-DF2F8AD686EF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4310-478F-4124-89FA-E768D2FE59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310-478F-4124-89FA-E768D2FE597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20CBEB-67C6-4553-A7BD-54C73530506A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332A78-1093-409C-84E3-1DFF3B712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 </a:t>
            </a:r>
            <a:r>
              <a:rPr lang="ru-RU" dirty="0" smtClean="0"/>
              <a:t>России»</a:t>
            </a:r>
            <a:br>
              <a:rPr lang="ru-RU" dirty="0" smtClean="0"/>
            </a:br>
            <a:r>
              <a:rPr lang="ru-RU" sz="2800" dirty="0" smtClean="0"/>
              <a:t>Подготовила ученица 4 класса </a:t>
            </a:r>
            <a:r>
              <a:rPr lang="ru-RU" sz="2800" dirty="0" err="1" smtClean="0"/>
              <a:t>Кадямова</a:t>
            </a:r>
            <a:r>
              <a:rPr lang="ru-RU" sz="2800" smtClean="0"/>
              <a:t> Дина</a:t>
            </a:r>
            <a:endParaRPr lang="ru-RU" dirty="0"/>
          </a:p>
        </p:txBody>
      </p:sp>
      <p:pic>
        <p:nvPicPr>
          <p:cNvPr id="4" name="Содержимое 3" descr="gerb_rossii_na_fone_flag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79600" y="1600200"/>
            <a:ext cx="561975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3400" cy="990600"/>
          </a:xfrm>
        </p:spPr>
        <p:txBody>
          <a:bodyPr/>
          <a:lstStyle/>
          <a:p>
            <a:r>
              <a:rPr lang="ru-RU" dirty="0" smtClean="0"/>
              <a:t>Наш премьер министр</a:t>
            </a:r>
            <a:endParaRPr lang="ru-RU" dirty="0"/>
          </a:p>
        </p:txBody>
      </p:sp>
      <p:pic>
        <p:nvPicPr>
          <p:cNvPr id="4" name="Содержимое 43" descr="9657e003f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643050"/>
            <a:ext cx="3302424" cy="4495800"/>
          </a:xfrm>
        </p:spPr>
      </p:pic>
      <p:pic>
        <p:nvPicPr>
          <p:cNvPr id="5" name="Содержимое 53" descr="b_c1de8f4ee31de46a95b1ce10b85fe4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643050"/>
            <a:ext cx="2997200" cy="449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Конец!</a:t>
            </a:r>
            <a:endParaRPr lang="ru-RU" dirty="0"/>
          </a:p>
        </p:txBody>
      </p:sp>
      <p:pic>
        <p:nvPicPr>
          <p:cNvPr id="12" name="Содержимое 11" descr="sdf9yjucbwj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928802"/>
            <a:ext cx="3786214" cy="2319345"/>
          </a:xfrm>
        </p:spPr>
      </p:pic>
      <p:pic>
        <p:nvPicPr>
          <p:cNvPr id="14" name="Содержимое 3" descr="t4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143380"/>
            <a:ext cx="2357454" cy="2009785"/>
          </a:xfrm>
          <a:prstGeom prst="rect">
            <a:avLst/>
          </a:prstGeom>
        </p:spPr>
      </p:pic>
      <p:pic>
        <p:nvPicPr>
          <p:cNvPr id="15" name="Содержимое 3" descr="t4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714488"/>
            <a:ext cx="1571636" cy="1000132"/>
          </a:xfrm>
          <a:prstGeom prst="rect">
            <a:avLst/>
          </a:prstGeom>
        </p:spPr>
      </p:pic>
      <p:pic>
        <p:nvPicPr>
          <p:cNvPr id="16" name="Содержимое 3" descr="t4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71744"/>
            <a:ext cx="1714512" cy="1652595"/>
          </a:xfrm>
          <a:prstGeom prst="rect">
            <a:avLst/>
          </a:prstGeom>
        </p:spPr>
      </p:pic>
      <p:pic>
        <p:nvPicPr>
          <p:cNvPr id="17" name="Содержимое 3" descr="t4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000636"/>
            <a:ext cx="1714512" cy="1366843"/>
          </a:xfrm>
          <a:prstGeom prst="rect">
            <a:avLst/>
          </a:prstGeom>
        </p:spPr>
      </p:pic>
      <p:pic>
        <p:nvPicPr>
          <p:cNvPr id="18" name="Содержимое 3" descr="t4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785926"/>
            <a:ext cx="1285884" cy="928694"/>
          </a:xfrm>
          <a:prstGeom prst="rect">
            <a:avLst/>
          </a:prstGeom>
        </p:spPr>
      </p:pic>
      <p:pic>
        <p:nvPicPr>
          <p:cNvPr id="19" name="Содержимое 3" descr="t4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214950"/>
            <a:ext cx="1571636" cy="93821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Москва</a:t>
            </a:r>
            <a:endParaRPr lang="ru-RU" dirty="0"/>
          </a:p>
        </p:txBody>
      </p:sp>
      <p:pic>
        <p:nvPicPr>
          <p:cNvPr id="4" name="Содержимое 3" descr="images (28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2500306"/>
            <a:ext cx="3806843" cy="240507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Мультики России</a:t>
            </a:r>
            <a:endParaRPr lang="ru-RU" dirty="0"/>
          </a:p>
        </p:txBody>
      </p:sp>
      <p:pic>
        <p:nvPicPr>
          <p:cNvPr id="4" name="Содержимое 3" descr="74495825_1245935528_k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2428892" cy="3357556"/>
          </a:xfrm>
        </p:spPr>
      </p:pic>
      <p:pic>
        <p:nvPicPr>
          <p:cNvPr id="5" name="Содержимое 3" descr="0_290c8_4a34c748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643050"/>
            <a:ext cx="2816309" cy="2809876"/>
          </a:xfrm>
          <a:prstGeom prst="rect">
            <a:avLst/>
          </a:prstGeom>
        </p:spPr>
      </p:pic>
      <p:pic>
        <p:nvPicPr>
          <p:cNvPr id="6" name="Содержимое 3" descr="f_4f135dac7d9d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000372"/>
            <a:ext cx="2930525" cy="280987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Москвы</a:t>
            </a:r>
            <a:endParaRPr lang="ru-RU" dirty="0"/>
          </a:p>
        </p:txBody>
      </p:sp>
      <p:pic>
        <p:nvPicPr>
          <p:cNvPr id="10" name="Содержимое 9" descr="moscow-kremlin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571612"/>
            <a:ext cx="5994400" cy="44958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Знаменитости России</a:t>
            </a:r>
            <a:endParaRPr lang="ru-RU" dirty="0"/>
          </a:p>
        </p:txBody>
      </p:sp>
      <p:pic>
        <p:nvPicPr>
          <p:cNvPr id="4" name="Содержимое 3" descr="images (29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1524000" cy="2286000"/>
          </a:xfrm>
        </p:spPr>
      </p:pic>
      <p:pic>
        <p:nvPicPr>
          <p:cNvPr id="5" name="Содержимое 3" descr="images 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643050"/>
            <a:ext cx="2514600" cy="1819275"/>
          </a:xfrm>
          <a:prstGeom prst="rect">
            <a:avLst/>
          </a:prstGeom>
        </p:spPr>
      </p:pic>
      <p:pic>
        <p:nvPicPr>
          <p:cNvPr id="6" name="Содержимое 5" descr="images (3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643050"/>
            <a:ext cx="2619375" cy="1743075"/>
          </a:xfrm>
          <a:prstGeom prst="rect">
            <a:avLst/>
          </a:prstGeom>
        </p:spPr>
      </p:pic>
      <p:pic>
        <p:nvPicPr>
          <p:cNvPr id="7" name="Содержимое 7" descr="images (3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1643050"/>
            <a:ext cx="1809750" cy="2533650"/>
          </a:xfrm>
          <a:prstGeom prst="rect">
            <a:avLst/>
          </a:prstGeom>
        </p:spPr>
      </p:pic>
      <p:pic>
        <p:nvPicPr>
          <p:cNvPr id="9" name="Содержимое 9" descr="images (3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29066"/>
            <a:ext cx="1743075" cy="2619375"/>
          </a:xfrm>
          <a:prstGeom prst="rect">
            <a:avLst/>
          </a:prstGeom>
        </p:spPr>
      </p:pic>
      <p:pic>
        <p:nvPicPr>
          <p:cNvPr id="11" name="Содержимое 13" descr="images (3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3571876"/>
            <a:ext cx="1743075" cy="2619375"/>
          </a:xfrm>
          <a:prstGeom prst="rect">
            <a:avLst/>
          </a:prstGeom>
        </p:spPr>
      </p:pic>
      <p:pic>
        <p:nvPicPr>
          <p:cNvPr id="12" name="Содержимое 15" descr="_E2_E0_E5_ED_E3_E01_thum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4357694"/>
            <a:ext cx="785818" cy="785818"/>
          </a:xfrm>
          <a:prstGeom prst="rect">
            <a:avLst/>
          </a:prstGeom>
        </p:spPr>
      </p:pic>
      <p:pic>
        <p:nvPicPr>
          <p:cNvPr id="13" name="Содержимое 17" descr="_E2_E0_EB_E5_F0_E8_FF_thum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4929198"/>
            <a:ext cx="785818" cy="1071570"/>
          </a:xfrm>
          <a:prstGeom prst="rect">
            <a:avLst/>
          </a:prstGeom>
        </p:spPr>
      </p:pic>
      <p:pic>
        <p:nvPicPr>
          <p:cNvPr id="14" name="Содержимое 19" descr="_F1_E0_F2_E8_thum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3571876"/>
            <a:ext cx="1000132" cy="1285884"/>
          </a:xfrm>
          <a:prstGeom prst="rect">
            <a:avLst/>
          </a:prstGeom>
        </p:spPr>
      </p:pic>
      <p:pic>
        <p:nvPicPr>
          <p:cNvPr id="15" name="Содержимое 25" descr="21328-250x350 (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86182" y="3500438"/>
            <a:ext cx="2024060" cy="2643206"/>
          </a:xfrm>
          <a:prstGeom prst="rect">
            <a:avLst/>
          </a:prstGeom>
        </p:spPr>
      </p:pic>
      <p:pic>
        <p:nvPicPr>
          <p:cNvPr id="16" name="Содержимое 27" descr="21329-250x35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05758" y="4214818"/>
            <a:ext cx="1238242" cy="192882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сладости создаются в России?</a:t>
            </a:r>
            <a:endParaRPr lang="ru-RU" dirty="0"/>
          </a:p>
        </p:txBody>
      </p:sp>
      <p:pic>
        <p:nvPicPr>
          <p:cNvPr id="5" name="Содержимое 4" descr="0_5765b_9a91b53_XL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1606944" cy="2143140"/>
          </a:xfrm>
        </p:spPr>
      </p:pic>
      <p:pic>
        <p:nvPicPr>
          <p:cNvPr id="6" name="Содержимое 3" descr="16e8192d5588ba8a15cb0a6b9c9c28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2476376" cy="2400304"/>
          </a:xfrm>
          <a:prstGeom prst="rect">
            <a:avLst/>
          </a:prstGeom>
        </p:spPr>
      </p:pic>
      <p:pic>
        <p:nvPicPr>
          <p:cNvPr id="7" name="Содержимое 3" descr="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571612"/>
            <a:ext cx="2850631" cy="2357454"/>
          </a:xfrm>
          <a:prstGeom prst="rect">
            <a:avLst/>
          </a:prstGeom>
        </p:spPr>
      </p:pic>
      <p:pic>
        <p:nvPicPr>
          <p:cNvPr id="8" name="Содержимое 5" descr="250px-Chocol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857364"/>
            <a:ext cx="928662" cy="785818"/>
          </a:xfrm>
          <a:prstGeom prst="rect">
            <a:avLst/>
          </a:prstGeom>
        </p:spPr>
      </p:pic>
      <p:pic>
        <p:nvPicPr>
          <p:cNvPr id="9" name="Содержимое 11" descr="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14752"/>
            <a:ext cx="1500198" cy="1500198"/>
          </a:xfrm>
          <a:prstGeom prst="rect">
            <a:avLst/>
          </a:prstGeom>
        </p:spPr>
      </p:pic>
      <p:pic>
        <p:nvPicPr>
          <p:cNvPr id="10" name="Содержимое 13" descr="2928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1571612"/>
            <a:ext cx="1143000" cy="1114425"/>
          </a:xfrm>
          <a:prstGeom prst="rect">
            <a:avLst/>
          </a:prstGeom>
        </p:spPr>
      </p:pic>
      <p:pic>
        <p:nvPicPr>
          <p:cNvPr id="11" name="Содержимое 15" descr="49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2786058"/>
            <a:ext cx="1142976" cy="1071570"/>
          </a:xfrm>
          <a:prstGeom prst="rect">
            <a:avLst/>
          </a:prstGeom>
        </p:spPr>
      </p:pic>
      <p:pic>
        <p:nvPicPr>
          <p:cNvPr id="12" name="Содержимое 17" descr="030408_cake01_400x4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04" y="3929066"/>
            <a:ext cx="1522409" cy="1785950"/>
          </a:xfrm>
          <a:prstGeom prst="rect">
            <a:avLst/>
          </a:prstGeom>
        </p:spPr>
      </p:pic>
      <p:pic>
        <p:nvPicPr>
          <p:cNvPr id="13" name="Содержимое 19" descr="55335187_2_400x400_sozdanie-buketov-iz-konfe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4" y="5357826"/>
            <a:ext cx="1357322" cy="1285884"/>
          </a:xfrm>
          <a:prstGeom prst="rect">
            <a:avLst/>
          </a:prstGeom>
        </p:spPr>
      </p:pic>
      <p:pic>
        <p:nvPicPr>
          <p:cNvPr id="14" name="Содержимое 21" descr="73936844ccd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4071942"/>
            <a:ext cx="1522401" cy="1462087"/>
          </a:xfrm>
          <a:prstGeom prst="rect">
            <a:avLst/>
          </a:prstGeom>
        </p:spPr>
      </p:pic>
      <p:pic>
        <p:nvPicPr>
          <p:cNvPr id="15" name="Содержимое 23" descr="1307277899_213069249_1----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85918" y="5786454"/>
            <a:ext cx="1331902" cy="714380"/>
          </a:xfrm>
          <a:prstGeom prst="rect">
            <a:avLst/>
          </a:prstGeom>
        </p:spPr>
      </p:pic>
      <p:pic>
        <p:nvPicPr>
          <p:cNvPr id="16" name="Содержимое 25" descr="a9a2756ce60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86314" y="4214818"/>
            <a:ext cx="1698623" cy="2500330"/>
          </a:xfrm>
          <a:prstGeom prst="rect">
            <a:avLst/>
          </a:prstGeom>
        </p:spPr>
      </p:pic>
      <p:pic>
        <p:nvPicPr>
          <p:cNvPr id="17" name="Содержимое 31" descr="candy14_1563558i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86116" y="5715016"/>
            <a:ext cx="1190596" cy="928694"/>
          </a:xfrm>
          <a:prstGeom prst="rect">
            <a:avLst/>
          </a:prstGeom>
        </p:spPr>
      </p:pic>
      <p:pic>
        <p:nvPicPr>
          <p:cNvPr id="18" name="Содержимое 33" descr="cg009m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29454" y="4143380"/>
            <a:ext cx="1715269" cy="25431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думаю вам интересно что это такое!</a:t>
            </a:r>
            <a:endParaRPr lang="ru-RU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2857520" cy="2281222"/>
          </a:xfrm>
        </p:spPr>
      </p:pic>
      <p:pic>
        <p:nvPicPr>
          <p:cNvPr id="8" name="Содержимое 7" descr="5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643050"/>
            <a:ext cx="3524235" cy="2286016"/>
          </a:xfrm>
          <a:prstGeom prst="rect">
            <a:avLst/>
          </a:prstGeom>
        </p:spPr>
      </p:pic>
      <p:pic>
        <p:nvPicPr>
          <p:cNvPr id="9" name="Содержимое 9" descr="9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4341" y="1785926"/>
            <a:ext cx="2379659" cy="1905002"/>
          </a:xfrm>
          <a:prstGeom prst="rect">
            <a:avLst/>
          </a:prstGeom>
        </p:spPr>
      </p:pic>
      <p:pic>
        <p:nvPicPr>
          <p:cNvPr id="10" name="Содержимое 27" descr="b91c36a5879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00504"/>
            <a:ext cx="3643306" cy="2214578"/>
          </a:xfrm>
          <a:prstGeom prst="rect">
            <a:avLst/>
          </a:prstGeom>
        </p:spPr>
      </p:pic>
      <p:pic>
        <p:nvPicPr>
          <p:cNvPr id="11" name="Содержимое 29" descr="candy11_1563546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4214818"/>
            <a:ext cx="2641599" cy="242888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Наш президент</a:t>
            </a:r>
            <a:endParaRPr lang="ru-RU" dirty="0"/>
          </a:p>
        </p:txBody>
      </p:sp>
      <p:pic>
        <p:nvPicPr>
          <p:cNvPr id="56" name="Содержимое 51" descr="161828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6540537" cy="442915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Хобби президента</a:t>
            </a:r>
            <a:endParaRPr lang="ru-RU" dirty="0"/>
          </a:p>
        </p:txBody>
      </p:sp>
      <p:pic>
        <p:nvPicPr>
          <p:cNvPr id="9" name="Содержимое 6" descr="3061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3429024" cy="4643470"/>
          </a:xfrm>
        </p:spPr>
      </p:pic>
      <p:pic>
        <p:nvPicPr>
          <p:cNvPr id="10" name="Содержимое 45" descr="339757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43050"/>
            <a:ext cx="2643206" cy="3643338"/>
          </a:xfrm>
          <a:prstGeom prst="rect">
            <a:avLst/>
          </a:prstGeom>
        </p:spPr>
      </p:pic>
      <p:pic>
        <p:nvPicPr>
          <p:cNvPr id="12" name="Содержимое 49" descr="553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571744"/>
            <a:ext cx="2286016" cy="342902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</TotalTime>
  <Words>44</Words>
  <Application>Microsoft Office PowerPoint</Application>
  <PresentationFormat>Экран (4:3)</PresentationFormat>
  <Paragraphs>22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«О России» Подготовила ученица 4 класса Кадямова Дина</vt:lpstr>
      <vt:lpstr>Столица Москва</vt:lpstr>
      <vt:lpstr>Мультики России</vt:lpstr>
      <vt:lpstr>Достопримечательности Москвы</vt:lpstr>
      <vt:lpstr>Знаменитости России</vt:lpstr>
      <vt:lpstr>Какие сладости создаются в России?</vt:lpstr>
      <vt:lpstr>Я думаю вам интересно что это такое!</vt:lpstr>
      <vt:lpstr> Наш президент</vt:lpstr>
      <vt:lpstr>Хобби президента</vt:lpstr>
      <vt:lpstr>Наш премьер министр</vt:lpstr>
      <vt:lpstr>Конец!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creator>www.PHILka.RU</dc:creator>
  <cp:lastModifiedBy>Admin</cp:lastModifiedBy>
  <cp:revision>17</cp:revision>
  <dcterms:created xsi:type="dcterms:W3CDTF">2012-05-17T17:42:39Z</dcterms:created>
  <dcterms:modified xsi:type="dcterms:W3CDTF">2013-02-20T05:49:11Z</dcterms:modified>
</cp:coreProperties>
</file>