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AA303-988C-4F9A-BC16-B1264D51B896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E4A85-1223-43D2-97DD-50067954E5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E4A85-1223-43D2-97DD-50067954E56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E4A85-1223-43D2-97DD-50067954E56F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E4A85-1223-43D2-97DD-50067954E56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E4A85-1223-43D2-97DD-50067954E56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E4A85-1223-43D2-97DD-50067954E56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E4A85-1223-43D2-97DD-50067954E56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E4A85-1223-43D2-97DD-50067954E56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E4A85-1223-43D2-97DD-50067954E56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E4A85-1223-43D2-97DD-50067954E56F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E4A85-1223-43D2-97DD-50067954E56F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5C55-016D-42E6-BBC7-098140196C78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A7FF-730A-4A0B-89CB-F56E86D241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5C55-016D-42E6-BBC7-098140196C78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A7FF-730A-4A0B-89CB-F56E86D24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5C55-016D-42E6-BBC7-098140196C78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A7FF-730A-4A0B-89CB-F56E86D24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5C55-016D-42E6-BBC7-098140196C78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A7FF-730A-4A0B-89CB-F56E86D24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5C55-016D-42E6-BBC7-098140196C78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E0A7FF-730A-4A0B-89CB-F56E86D24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5C55-016D-42E6-BBC7-098140196C78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A7FF-730A-4A0B-89CB-F56E86D24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5C55-016D-42E6-BBC7-098140196C78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A7FF-730A-4A0B-89CB-F56E86D24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5C55-016D-42E6-BBC7-098140196C78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A7FF-730A-4A0B-89CB-F56E86D24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5C55-016D-42E6-BBC7-098140196C78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A7FF-730A-4A0B-89CB-F56E86D24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5C55-016D-42E6-BBC7-098140196C78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A7FF-730A-4A0B-89CB-F56E86D24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5C55-016D-42E6-BBC7-098140196C78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A7FF-730A-4A0B-89CB-F56E86D24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475C55-016D-42E6-BBC7-098140196C78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E0A7FF-730A-4A0B-89CB-F56E86D24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Цари и Императоры </a:t>
            </a:r>
            <a:r>
              <a:rPr lang="ru-RU" dirty="0" smtClean="0"/>
              <a:t>России</a:t>
            </a:r>
            <a:br>
              <a:rPr lang="ru-RU" dirty="0" smtClean="0"/>
            </a:br>
            <a:r>
              <a:rPr lang="ru-RU" sz="4000" dirty="0" smtClean="0"/>
              <a:t>подготовила Юсупова </a:t>
            </a:r>
            <a:r>
              <a:rPr lang="ru-RU" sz="4000" dirty="0" err="1" smtClean="0"/>
              <a:t>рената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347864" y="62068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2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5486400" cy="3467472"/>
          </a:xfrm>
        </p:spPr>
        <p:txBody>
          <a:bodyPr>
            <a:noAutofit/>
          </a:bodyPr>
          <a:lstStyle/>
          <a:p>
            <a:r>
              <a:rPr lang="ru-RU" sz="13800" dirty="0" smtClean="0"/>
              <a:t>Конец</a:t>
            </a:r>
            <a:endParaRPr lang="ru-RU" sz="13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1116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332656"/>
            <a:ext cx="43204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Конец</a:t>
            </a:r>
            <a:endParaRPr lang="ru-RU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3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5486400" cy="52228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dirty="0" smtClean="0"/>
              <a:t>Рюрик</a:t>
            </a:r>
            <a:endParaRPr lang="ru-RU" sz="4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7" r="5997"/>
          <a:stretch>
            <a:fillRect/>
          </a:stretch>
        </p:blipFill>
        <p:spPr>
          <a:xfrm>
            <a:off x="395536" y="1700808"/>
            <a:ext cx="8352928" cy="475252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862-879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4217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Владимир </a:t>
            </a:r>
            <a:r>
              <a:rPr lang="en-US" sz="3200" dirty="0" smtClean="0"/>
              <a:t>I </a:t>
            </a:r>
            <a:r>
              <a:rPr lang="ru-RU" sz="3200" dirty="0" smtClean="0"/>
              <a:t>Святой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970-1015</a:t>
            </a:r>
            <a:endParaRPr lang="ru-RU" sz="32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77" b="25577"/>
          <a:stretch>
            <a:fillRect/>
          </a:stretch>
        </p:blipFill>
        <p:spPr>
          <a:xfrm>
            <a:off x="1547664" y="1700808"/>
            <a:ext cx="6336704" cy="4536504"/>
          </a:xfrm>
        </p:spPr>
      </p:pic>
    </p:spTree>
    <p:extLst>
      <p:ext uri="{BB962C8B-B14F-4D97-AF65-F5344CB8AC3E}">
        <p14:creationId xmlns:p14="http://schemas.microsoft.com/office/powerpoint/2010/main" xmlns="" val="4932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5486400" cy="5222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Ярослав Владимирович Мудрый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66" b="25366"/>
          <a:stretch>
            <a:fillRect/>
          </a:stretch>
        </p:blipFill>
        <p:spPr>
          <a:xfrm>
            <a:off x="539552" y="1700808"/>
            <a:ext cx="7992888" cy="48245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1016-1054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641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5486400" cy="5222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Александр Ярославович Невский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75" b="11875"/>
          <a:stretch>
            <a:fillRect/>
          </a:stretch>
        </p:blipFill>
        <p:spPr>
          <a:xfrm>
            <a:off x="1115616" y="1844824"/>
            <a:ext cx="6840760" cy="44644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1249-1263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96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Петр </a:t>
            </a:r>
            <a:r>
              <a:rPr lang="en-US" sz="4000" dirty="0" smtClean="0"/>
              <a:t>I</a:t>
            </a:r>
            <a:r>
              <a:rPr lang="ru-RU" sz="4000" dirty="0" smtClean="0"/>
              <a:t> Великий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1682-1725</a:t>
            </a:r>
            <a:endParaRPr lang="ru-RU" sz="32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49" b="12449"/>
          <a:stretch>
            <a:fillRect/>
          </a:stretch>
        </p:blipFill>
        <p:spPr>
          <a:xfrm>
            <a:off x="1547664" y="1700808"/>
            <a:ext cx="5904656" cy="4392488"/>
          </a:xfrm>
        </p:spPr>
      </p:pic>
    </p:spTree>
    <p:extLst>
      <p:ext uri="{BB962C8B-B14F-4D97-AF65-F5344CB8AC3E}">
        <p14:creationId xmlns:p14="http://schemas.microsoft.com/office/powerpoint/2010/main" xmlns="" val="20413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Елизавета Петровна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1741-1761</a:t>
            </a:r>
            <a:endParaRPr lang="ru-RU" sz="3200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66" r="9666"/>
          <a:stretch>
            <a:fillRect/>
          </a:stretch>
        </p:blipFill>
        <p:spPr>
          <a:xfrm>
            <a:off x="1331640" y="1700808"/>
            <a:ext cx="6336704" cy="4608512"/>
          </a:xfrm>
        </p:spPr>
      </p:pic>
    </p:spTree>
    <p:extLst>
      <p:ext uri="{BB962C8B-B14F-4D97-AF65-F5344CB8AC3E}">
        <p14:creationId xmlns:p14="http://schemas.microsoft.com/office/powerpoint/2010/main" xmlns="" val="16993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61" b="1166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41874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Александр</a:t>
            </a:r>
            <a:r>
              <a:rPr lang="en-US" sz="3600" dirty="0" smtClean="0"/>
              <a:t> I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1801-1825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27" b="21627"/>
          <a:stretch>
            <a:fillRect/>
          </a:stretch>
        </p:blipFill>
        <p:spPr>
          <a:xfrm>
            <a:off x="1259632" y="1700808"/>
            <a:ext cx="6408712" cy="4680520"/>
          </a:xfrm>
        </p:spPr>
      </p:pic>
    </p:spTree>
    <p:extLst>
      <p:ext uri="{BB962C8B-B14F-4D97-AF65-F5344CB8AC3E}">
        <p14:creationId xmlns:p14="http://schemas.microsoft.com/office/powerpoint/2010/main" xmlns="" val="11660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249</TotalTime>
  <Words>37</Words>
  <Application>Microsoft Office PowerPoint</Application>
  <PresentationFormat>Экран (4:3)</PresentationFormat>
  <Paragraphs>27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Цари и Императоры России подготовила Юсупова рената</vt:lpstr>
      <vt:lpstr>Рюрик</vt:lpstr>
      <vt:lpstr>Владимир I Святой</vt:lpstr>
      <vt:lpstr>Ярослав Владимирович Мудрый</vt:lpstr>
      <vt:lpstr>Александр Ярославович Невский</vt:lpstr>
      <vt:lpstr> Петр I Великий</vt:lpstr>
      <vt:lpstr>Елизавета Петровна</vt:lpstr>
      <vt:lpstr>Слайд 8</vt:lpstr>
      <vt:lpstr>Александр I</vt:lpstr>
      <vt:lpstr>Конец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Цари и Императоры России</dc:title>
  <dc:creator>32Гуля</dc:creator>
  <cp:lastModifiedBy>Admin</cp:lastModifiedBy>
  <cp:revision>14</cp:revision>
  <dcterms:created xsi:type="dcterms:W3CDTF">2012-10-14T13:58:43Z</dcterms:created>
  <dcterms:modified xsi:type="dcterms:W3CDTF">2013-02-25T05:07:44Z</dcterms:modified>
</cp:coreProperties>
</file>