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979800" x="0"/>
            <a:ext cy="28781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3190900" x="0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rot="10800000" flipH="1">
            <a:off y="3980458" x="0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232919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" name="Shape 15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" name="Shape 16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5883599" x="0"/>
            <a:ext cy="9744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3" name="Shape 33"/>
          <p:cNvSpPr/>
          <p:nvPr/>
        </p:nvSpPr>
        <p:spPr>
          <a:xfrm flipH="1">
            <a:off y="5094446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" name="Shape 34"/>
          <p:cNvSpPr/>
          <p:nvPr/>
        </p:nvSpPr>
        <p:spPr>
          <a:xfrm rot="10800000">
            <a:off y="5884005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5895635" x="457200"/>
            <a:ext cy="673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1pPr>
            <a:lvl2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2pPr>
            <a:lvl3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3pPr>
            <a:lvl4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4pPr>
            <a:lvl5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5pPr>
            <a:lvl6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6pPr>
            <a:lvl7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7pPr>
            <a:lvl8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8pPr>
            <a:lvl9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101675" x="6676"/>
            <a:ext cy="673972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5.jpg" Type="http://schemas.openxmlformats.org/officeDocument/2006/relationships/image" Id="rId4"/><Relationship Target="../media/image03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306724" x="685800"/>
            <a:ext cy="20184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600" lang="ru" i="1">
                <a:latin typeface="Times New Roman"/>
                <a:ea typeface="Times New Roman"/>
                <a:cs typeface="Times New Roman"/>
                <a:sym typeface="Times New Roman"/>
              </a:rPr>
              <a:t>Презентация по окружающему миру</a:t>
            </a:r>
            <a:r>
              <a:rPr b="1" sz="6000" lang="ru">
                <a:latin typeface="Times New Roman"/>
                <a:ea typeface="Times New Roman"/>
                <a:cs typeface="Times New Roman"/>
                <a:sym typeface="Times New Roman"/>
              </a:rPr>
              <a:t>"Пётр I Великий"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4161876" x="935175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  <a:t>Подготовила:</a:t>
            </a:r>
            <a:b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  <a:t>ученица 4 класса Валиуллова Лейсан</a:t>
            </a:r>
            <a:b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  <a:t>Проверила:</a:t>
            </a:r>
            <a:b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  <a:t>учитель нач.классов</a:t>
            </a:r>
          </a:p>
          <a:p>
            <a:pPr algn="r">
              <a:buNone/>
            </a:pPr>
            <a:r>
              <a:rPr sz="2200" lang="ru">
                <a:latin typeface="Times New Roman"/>
                <a:ea typeface="Times New Roman"/>
                <a:cs typeface="Times New Roman"/>
                <a:sym typeface="Times New Roman"/>
              </a:rPr>
              <a:t>Сингатуллова Гелчячяк Рафиковна</a:t>
            </a:r>
          </a:p>
        </p:txBody>
      </p:sp>
      <p:sp>
        <p:nvSpPr>
          <p:cNvPr id="41" name="Shape 41"/>
          <p:cNvSpPr txBox="1"/>
          <p:nvPr>
            <p:ph idx="2" type="subTitle"/>
          </p:nvPr>
        </p:nvSpPr>
        <p:spPr>
          <a:xfrm>
            <a:off y="62320" x="800775"/>
            <a:ext cy="8828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ru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Муниципальное бюджетное образовательное учреждение</a:t>
            </a:r>
          </a:p>
          <a:p>
            <a:pPr algn="ctr" rtl="0" lvl="0">
              <a:buNone/>
            </a:pPr>
            <a:r>
              <a:rPr sz="1800" lang="ru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общеобразовательная школа №22</a:t>
            </a:r>
          </a:p>
        </p:txBody>
      </p:sp>
      <p:sp>
        <p:nvSpPr>
          <p:cNvPr id="42" name="Shape 42"/>
          <p:cNvSpPr txBox="1"/>
          <p:nvPr>
            <p:ph idx="3" type="subTitle"/>
          </p:nvPr>
        </p:nvSpPr>
        <p:spPr>
          <a:xfrm>
            <a:off y="6361961" x="800775"/>
            <a:ext cy="4341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ru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г.Димитровград, 2013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ctrTitle"/>
          </p:nvPr>
        </p:nvSpPr>
        <p:spPr>
          <a:xfrm>
            <a:off y="2295052" x="361600"/>
            <a:ext cy="3065999" cx="37137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l" rtl="0" lvl="0">
              <a:buNone/>
            </a:pPr>
            <a:r>
              <a:rPr b="1"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Пётр I Великий </a:t>
            </a:r>
            <a:r>
              <a:rPr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</a:p>
          <a:p>
            <a:pPr algn="l" rtl="0" lvl="0">
              <a:buNone/>
            </a:pPr>
            <a:r>
              <a:rPr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Русский царь, первый российский император,</a:t>
            </a:r>
          </a:p>
          <a:p>
            <a:pPr algn="l" rtl="0" lvl="0">
              <a:buNone/>
            </a:pPr>
            <a:r>
              <a:rPr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младший сын царя </a:t>
            </a:r>
            <a:r>
              <a:rPr sz="3000" lang="ru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Алексея Михайловича Романова. </a:t>
            </a:r>
          </a:p>
        </p:txBody>
      </p:sp>
      <p:sp>
        <p:nvSpPr>
          <p:cNvPr id="48" name="Shape 48"/>
          <p:cNvSpPr/>
          <p:nvPr/>
        </p:nvSpPr>
        <p:spPr>
          <a:xfrm>
            <a:off y="596097" x="4214250"/>
            <a:ext cy="5665804" cx="461106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ctrTitle"/>
          </p:nvPr>
        </p:nvSpPr>
        <p:spPr>
          <a:xfrm>
            <a:off y="574327" x="124700"/>
            <a:ext cy="3065999" cx="83708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l" rtl="0" lvl="0">
              <a:buNone/>
            </a:pPr>
            <a:r>
              <a:rPr b="1"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Пётр I Великий провел реформы государственного управления (созданы Сенат, коллегии, органы высшего государственного контроля и политического сыска, церковь подчинена государству, проведено деление страны на губернии, построена новая столица – Санкт-Петербург).</a:t>
            </a:r>
          </a:p>
        </p:txBody>
      </p:sp>
      <p:sp>
        <p:nvSpPr>
          <p:cNvPr id="54" name="Shape 54"/>
          <p:cNvSpPr/>
          <p:nvPr/>
        </p:nvSpPr>
        <p:spPr>
          <a:xfrm>
            <a:off y="3335269" x="4562014"/>
            <a:ext cy="3255555" cx="43589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5" name="Shape 55"/>
          <p:cNvSpPr txBox="1"/>
          <p:nvPr/>
        </p:nvSpPr>
        <p:spPr>
          <a:xfrm>
            <a:off y="5660975" x="4626025"/>
            <a:ext cy="773099" cx="37904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ru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Основание Санкт-Петербурга</a:t>
            </a:r>
          </a:p>
        </p:txBody>
      </p:sp>
      <p:sp>
        <p:nvSpPr>
          <p:cNvPr id="56" name="Shape 56"/>
          <p:cNvSpPr/>
          <p:nvPr/>
        </p:nvSpPr>
        <p:spPr>
          <a:xfrm>
            <a:off y="3727627" x="492459"/>
            <a:ext cy="2971893" cx="292416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y="2369852" x="5074927"/>
            <a:ext cy="3065999" cx="37385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buNone/>
            </a:pPr>
            <a:r>
              <a:rPr b="1"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Пётр I Великий руководил постройкой флота и созданием регулярной армии. Способствовал упрочению экономического и </a:t>
            </a:r>
            <a:r>
              <a:rPr b="1" sz="3000" lang="ru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политического положения дворянства.</a:t>
            </a:r>
          </a:p>
        </p:txBody>
      </p:sp>
      <p:sp>
        <p:nvSpPr>
          <p:cNvPr id="62" name="Shape 62"/>
          <p:cNvSpPr/>
          <p:nvPr/>
        </p:nvSpPr>
        <p:spPr>
          <a:xfrm>
            <a:off y="729600" x="543450"/>
            <a:ext cy="5124450" cx="4000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y="596097" x="390700"/>
            <a:ext cy="3065999" cx="39692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l" rtl="0" lvl="0">
              <a:buNone/>
            </a:pPr>
            <a:r>
              <a:rPr b="1" sz="3000" lang="ru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инициативе Петра I открыты многие учебные заведения, Академия наук, принята гражданская азбука.</a:t>
            </a:r>
          </a:p>
        </p:txBody>
      </p:sp>
      <p:sp>
        <p:nvSpPr>
          <p:cNvPr id="68" name="Shape 68"/>
          <p:cNvSpPr/>
          <p:nvPr/>
        </p:nvSpPr>
        <p:spPr>
          <a:xfrm>
            <a:off y="934824" x="4626743"/>
            <a:ext cy="5614551" cx="420896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9" name="Shape 69"/>
          <p:cNvSpPr/>
          <p:nvPr/>
        </p:nvSpPr>
        <p:spPr>
          <a:xfrm>
            <a:off y="4123625" x="200156"/>
            <a:ext cy="2233008" cx="43503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306724" x="685800"/>
            <a:ext cy="20184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1" sz="7200" lang="ru">
                <a:latin typeface="Times New Roman"/>
                <a:ea typeface="Times New Roman"/>
                <a:cs typeface="Times New Roman"/>
                <a:sym typeface="Times New Roman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