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70" r:id="rId3"/>
    <p:sldId id="257" r:id="rId4"/>
    <p:sldId id="258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86" d="100"/>
          <a:sy n="86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2CA9C-E664-438D-B1F1-C82914A95A23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134FF-B110-4A5C-BE13-72EC9328B2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134FF-B110-4A5C-BE13-72EC9328B28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134FF-B110-4A5C-BE13-72EC9328B28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134FF-B110-4A5C-BE13-72EC9328B286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134FF-B110-4A5C-BE13-72EC9328B286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134FF-B110-4A5C-BE13-72EC9328B286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134FF-B110-4A5C-BE13-72EC9328B286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134FF-B110-4A5C-BE13-72EC9328B286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134FF-B110-4A5C-BE13-72EC9328B286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134FF-B110-4A5C-BE13-72EC9328B286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1960C8F-04AA-4F3A-8EE6-8241D26CC944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83040D1-48F1-4944-889E-D7470C2CF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0C8F-04AA-4F3A-8EE6-8241D26CC944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0D1-48F1-4944-889E-D7470C2CF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0C8F-04AA-4F3A-8EE6-8241D26CC944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0D1-48F1-4944-889E-D7470C2CF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960C8F-04AA-4F3A-8EE6-8241D26CC944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3040D1-48F1-4944-889E-D7470C2CF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1960C8F-04AA-4F3A-8EE6-8241D26CC944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83040D1-48F1-4944-889E-D7470C2CF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0C8F-04AA-4F3A-8EE6-8241D26CC944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0D1-48F1-4944-889E-D7470C2CF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0C8F-04AA-4F3A-8EE6-8241D26CC944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0D1-48F1-4944-889E-D7470C2CF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960C8F-04AA-4F3A-8EE6-8241D26CC944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3040D1-48F1-4944-889E-D7470C2CF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0C8F-04AA-4F3A-8EE6-8241D26CC944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0D1-48F1-4944-889E-D7470C2CF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960C8F-04AA-4F3A-8EE6-8241D26CC944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3040D1-48F1-4944-889E-D7470C2CF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960C8F-04AA-4F3A-8EE6-8241D26CC944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3040D1-48F1-4944-889E-D7470C2CF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960C8F-04AA-4F3A-8EE6-8241D26CC944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3040D1-48F1-4944-889E-D7470C2CF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14546" y="2000240"/>
            <a:ext cx="6172200" cy="2394428"/>
          </a:xfrm>
          <a:blipFill>
            <a:blip r:embed="rId4" cstate="print"/>
            <a:stretch>
              <a:fillRect/>
            </a:stretch>
          </a:blip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6000" i="1" dirty="0" smtClean="0">
                <a:solidFill>
                  <a:srgbClr val="FF0000"/>
                </a:solidFill>
                <a:latin typeface="свавKunstler Script"/>
              </a:rPr>
              <a:t>Японские </a:t>
            </a:r>
            <a:r>
              <a:rPr lang="ru-RU" sz="6000" i="1" dirty="0" err="1" smtClean="0">
                <a:solidFill>
                  <a:srgbClr val="FF0000"/>
                </a:solidFill>
                <a:latin typeface="свавKunstler Script"/>
              </a:rPr>
              <a:t>сады.Или</a:t>
            </a:r>
            <a:r>
              <a:rPr lang="ru-RU" sz="6000" i="1" dirty="0" smtClean="0">
                <a:solidFill>
                  <a:srgbClr val="FF0000"/>
                </a:solidFill>
                <a:latin typeface="свавKunstler Script"/>
              </a:rPr>
              <a:t> Япония.</a:t>
            </a:r>
            <a:endParaRPr lang="ru-RU" sz="6000" i="1" dirty="0">
              <a:solidFill>
                <a:srgbClr val="FF0000"/>
              </a:solidFill>
              <a:latin typeface="свавKunstler Scrip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Подготовила ученица 4 класса : </a:t>
            </a:r>
            <a:r>
              <a:rPr lang="ru-RU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Кадямова</a:t>
            </a: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Дина</a:t>
            </a:r>
            <a:endParaRPr lang="ru-RU" dirty="0">
              <a:solidFill>
                <a:srgbClr val="FF6699"/>
              </a:solidFill>
            </a:endParaRPr>
          </a:p>
        </p:txBody>
      </p:sp>
    </p:spTree>
  </p:cSld>
  <p:clrMapOvr>
    <a:masterClrMapping/>
  </p:clrMapOvr>
  <p:transition>
    <p:strips dir="rd"/>
    <p:sndAc>
      <p:stSnd loop="1">
        <p:snd r:embed="rId3" name="ELPHRG01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Столица Японии Токио.</a:t>
            </a:r>
            <a:endParaRPr lang="ru-RU" dirty="0"/>
          </a:p>
        </p:txBody>
      </p:sp>
      <p:pic>
        <p:nvPicPr>
          <p:cNvPr id="4" name="Содержимое 3" descr="0_33df2_2aa796e4_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Сады Японии очень красивые!</a:t>
            </a:r>
            <a:endParaRPr lang="ru-RU" dirty="0"/>
          </a:p>
        </p:txBody>
      </p:sp>
      <p:pic>
        <p:nvPicPr>
          <p:cNvPr id="8" name="Содержимое 7" descr="8586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87263" y="2034676"/>
            <a:ext cx="6407474" cy="400467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сад в Японии осенью!</a:t>
            </a:r>
            <a:endParaRPr lang="ru-RU" dirty="0"/>
          </a:p>
        </p:txBody>
      </p:sp>
      <p:pic>
        <p:nvPicPr>
          <p:cNvPr id="4" name="Содержимое 5" descr="16.jpe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74040" y="1600200"/>
            <a:ext cx="6433919" cy="4873625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Необычные деревья Японии.</a:t>
            </a:r>
            <a:endParaRPr lang="ru-RU" dirty="0"/>
          </a:p>
        </p:txBody>
      </p:sp>
      <p:pic>
        <p:nvPicPr>
          <p:cNvPr id="16" name="Содержимое 3" descr="4k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643050"/>
            <a:ext cx="3655219" cy="4873625"/>
          </a:xfrm>
          <a:prstGeom prst="rect">
            <a:avLst/>
          </a:prstGeom>
        </p:spPr>
      </p:pic>
      <p:pic>
        <p:nvPicPr>
          <p:cNvPr id="18" name="Содержимое 17" descr="gov_4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4286248" y="1571612"/>
            <a:ext cx="4487340" cy="4873625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Аукуба или Золотое дерево.</a:t>
            </a:r>
            <a:endParaRPr lang="ru-RU" dirty="0"/>
          </a:p>
        </p:txBody>
      </p:sp>
      <p:pic>
        <p:nvPicPr>
          <p:cNvPr id="8" name="Содержимое 7" descr="Aucuba-Japonica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069659" y="1600200"/>
            <a:ext cx="4242682" cy="4873625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Персик </a:t>
            </a:r>
            <a:endParaRPr lang="ru-RU" dirty="0"/>
          </a:p>
        </p:txBody>
      </p:sp>
      <p:pic>
        <p:nvPicPr>
          <p:cNvPr id="6" name="Содержимое 5" descr="89408075d6a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3495" y="1600200"/>
            <a:ext cx="7315009" cy="4873625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Конфетное, но несъедобное дерево.</a:t>
            </a:r>
            <a:endParaRPr lang="ru-RU" dirty="0"/>
          </a:p>
        </p:txBody>
      </p:sp>
      <p:pic>
        <p:nvPicPr>
          <p:cNvPr id="4" name="Содержимое 3" descr="1307386988_hovenia-dulcis-jpg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2276475" y="1893887"/>
            <a:ext cx="3829050" cy="4286250"/>
          </a:xfrm>
        </p:spPr>
      </p:pic>
      <p:sp>
        <p:nvSpPr>
          <p:cNvPr id="5" name="5-конечная звезда 4"/>
          <p:cNvSpPr/>
          <p:nvPr/>
        </p:nvSpPr>
        <p:spPr>
          <a:xfrm>
            <a:off x="7858148" y="2000240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Конец.</a:t>
            </a:r>
            <a:endParaRPr lang="ru-RU" dirty="0"/>
          </a:p>
        </p:txBody>
      </p:sp>
      <p:pic>
        <p:nvPicPr>
          <p:cNvPr id="4" name="Содержимое 3" descr="b7a1bc2ff115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2451100"/>
            <a:ext cx="3810000" cy="3171825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206</TotalTime>
  <Words>48</Words>
  <Application>Microsoft Office PowerPoint</Application>
  <PresentationFormat>Экран (4:3)</PresentationFormat>
  <Paragraphs>19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Японские сады.Или Япония.</vt:lpstr>
      <vt:lpstr>Столица Японии Токио.</vt:lpstr>
      <vt:lpstr> Сады Японии очень красивые!</vt:lpstr>
      <vt:lpstr>Это сад в Японии осенью!</vt:lpstr>
      <vt:lpstr>Необычные деревья Японии.</vt:lpstr>
      <vt:lpstr>Аукуба или Золотое дерево.</vt:lpstr>
      <vt:lpstr>Персик </vt:lpstr>
      <vt:lpstr>Конфетное, но несъедобное дерево.</vt:lpstr>
      <vt:lpstr>Конец.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Admin</cp:lastModifiedBy>
  <cp:revision>22</cp:revision>
  <dcterms:created xsi:type="dcterms:W3CDTF">2013-01-15T03:58:06Z</dcterms:created>
  <dcterms:modified xsi:type="dcterms:W3CDTF">2013-02-19T06:55:04Z</dcterms:modified>
</cp:coreProperties>
</file>